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302E6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302E6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302E6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302E6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2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nl-N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5FFD33F4-6E36-45EC-8A11-6D83E8EB3AA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122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79500" y="2159000"/>
            <a:ext cx="7197725" cy="2159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 b="1"/>
            </a:lvl1pPr>
          </a:lstStyle>
          <a:p>
            <a:pPr lvl="0"/>
            <a:r>
              <a:rPr lang="nl-NL" noProof="0" smtClean="0"/>
              <a:t>Klik om de stijl te bewerken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79500" y="4678363"/>
            <a:ext cx="7197725" cy="10795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B80F6B-A088-4A34-8270-924D585B577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437E8-8E1F-4468-95A4-93F9BCA2D4A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01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5689600" y="358775"/>
            <a:ext cx="1776413" cy="5734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58775" y="358775"/>
            <a:ext cx="5178425" cy="5734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7BFCD-522D-4AF7-B816-3F7C97847EF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01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0CC08-7C0B-4559-AEFE-FC1B3C2CC34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1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7FD15-4999-4AB8-A20F-8A5A4DBECC4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80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8775" y="1978025"/>
            <a:ext cx="34766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987800" y="1978025"/>
            <a:ext cx="34782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AF890-3E15-47F8-AB48-92824D5A332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05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96858-977D-482E-AF67-EBD1339E84A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20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544C6-1823-4276-9F43-19377F48DA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13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8132E-691D-4939-9548-E2E67767680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91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3B527-6A58-4994-A102-4E86BE66079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95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C626F-8889-48DA-8A0E-83C6F04F1EC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98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58775"/>
            <a:ext cx="710723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978025"/>
            <a:ext cx="71072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nl-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nl-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272F3D5C-4217-4A4C-89A8-73D3ECFEAA9A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&lt;"/>
        <a:defRPr kumimoji="1" sz="2800">
          <a:solidFill>
            <a:srgbClr val="302E6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4"/>
        <a:defRPr kumimoji="1" sz="2600">
          <a:solidFill>
            <a:srgbClr val="302E6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8"/>
        <a:defRPr kumimoji="1" sz="2400">
          <a:solidFill>
            <a:srgbClr val="302E6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ebdings" pitchFamily="18" charset="2"/>
        <a:buChar char=":"/>
        <a:defRPr kumimoji="1" sz="2200">
          <a:solidFill>
            <a:srgbClr val="302E6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2706" y="1124744"/>
            <a:ext cx="6478588" cy="2159000"/>
          </a:xfrm>
          <a:noFill/>
          <a:ln/>
        </p:spPr>
        <p:txBody>
          <a:bodyPr/>
          <a:lstStyle/>
          <a:p>
            <a:pPr algn="ctr"/>
            <a:r>
              <a:rPr lang="nl-NL" b="0" dirty="0"/>
              <a:t>P</a:t>
            </a:r>
            <a:r>
              <a:rPr lang="nl-NL" b="0" dirty="0" smtClean="0"/>
              <a:t>arkeren in Arcen</a:t>
            </a:r>
            <a:endParaRPr lang="nl-NL" b="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0" y="4678363"/>
            <a:ext cx="6478588" cy="1079500"/>
          </a:xfrm>
        </p:spPr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4244"/>
            <a:ext cx="9144000" cy="3260316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156176" y="552703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Foto: Loek Backes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988840"/>
            <a:ext cx="7107238" cy="4114800"/>
          </a:xfrm>
        </p:spPr>
        <p:txBody>
          <a:bodyPr/>
          <a:lstStyle/>
          <a:p>
            <a:r>
              <a:rPr lang="nl-NL" dirty="0" smtClean="0"/>
              <a:t>Waarom een visie?</a:t>
            </a:r>
          </a:p>
          <a:p>
            <a:r>
              <a:rPr lang="nl-NL" dirty="0" smtClean="0"/>
              <a:t>Wat is er tot nu toe gedaan?</a:t>
            </a:r>
          </a:p>
          <a:p>
            <a:pPr lvl="1"/>
            <a:r>
              <a:rPr lang="nl-NL" dirty="0" smtClean="0"/>
              <a:t>Knelpunten</a:t>
            </a:r>
          </a:p>
          <a:p>
            <a:pPr lvl="1"/>
            <a:r>
              <a:rPr lang="nl-NL" dirty="0" smtClean="0"/>
              <a:t>Oplossingsrichtingen</a:t>
            </a:r>
          </a:p>
          <a:p>
            <a:r>
              <a:rPr lang="nl-NL" dirty="0" smtClean="0"/>
              <a:t>Hoe verder?</a:t>
            </a:r>
          </a:p>
          <a:p>
            <a:r>
              <a:rPr lang="nl-NL" dirty="0" smtClean="0"/>
              <a:t>Vragen/opmerkingen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05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een visie?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556792"/>
            <a:ext cx="7107238" cy="4114800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Al geruime tijd onderwerp van gesprek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Overlast toerisme beperken</a:t>
            </a:r>
          </a:p>
          <a:p>
            <a:endParaRPr lang="nl-NL" dirty="0" smtClean="0"/>
          </a:p>
          <a:p>
            <a:r>
              <a:rPr lang="nl-NL" dirty="0" smtClean="0"/>
              <a:t>Behoefte aan een gedragen plan</a:t>
            </a:r>
          </a:p>
          <a:p>
            <a:endParaRPr lang="nl-NL" dirty="0" smtClean="0"/>
          </a:p>
          <a:p>
            <a:r>
              <a:rPr lang="nl-NL" dirty="0" smtClean="0"/>
              <a:t>Samen werken aan oplossingen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9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er tot nu toe gedaan?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268760"/>
            <a:ext cx="7056784" cy="4680520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Gesprekken door gemeente Venlo met Kasteeltuinen, Dorpsraad, Toeristisch Platform en Smaakvol Arcen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Inventarisatie besproken tijdens Openbare Dorpsraad</a:t>
            </a:r>
          </a:p>
          <a:p>
            <a:endParaRPr lang="nl-NL" dirty="0"/>
          </a:p>
          <a:p>
            <a:r>
              <a:rPr lang="nl-NL" dirty="0" smtClean="0"/>
              <a:t>Knelpunten en Oplossingsrichtingen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69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358775"/>
            <a:ext cx="7107238" cy="1463675"/>
          </a:xfrm>
        </p:spPr>
        <p:txBody>
          <a:bodyPr/>
          <a:lstStyle/>
          <a:p>
            <a:r>
              <a:rPr lang="nl-NL" dirty="0"/>
              <a:t>Wat is er tot nu toe gedaan</a:t>
            </a:r>
            <a:r>
              <a:rPr lang="nl-NL" dirty="0" smtClean="0"/>
              <a:t>?</a:t>
            </a:r>
            <a:br>
              <a:rPr lang="nl-NL" dirty="0" smtClean="0"/>
            </a:br>
            <a:r>
              <a:rPr lang="nl-NL" dirty="0" smtClean="0"/>
              <a:t>Knelpunten: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125035"/>
            <a:ext cx="7669609" cy="3803104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lvl="1"/>
            <a:r>
              <a:rPr lang="nl-NL" dirty="0" smtClean="0"/>
              <a:t>Parkeeroverlast tijdens drukke dagen (zon)</a:t>
            </a:r>
          </a:p>
          <a:p>
            <a:pPr lvl="1"/>
            <a:r>
              <a:rPr lang="nl-NL" dirty="0"/>
              <a:t>Parkeeroverlast tijdens </a:t>
            </a:r>
            <a:r>
              <a:rPr lang="nl-NL" dirty="0" smtClean="0"/>
              <a:t>evenementen</a:t>
            </a:r>
          </a:p>
          <a:p>
            <a:pPr lvl="1"/>
            <a:r>
              <a:rPr lang="nl-NL" dirty="0" err="1" smtClean="0"/>
              <a:t>Fietsparkeren</a:t>
            </a:r>
            <a:endParaRPr lang="nl-NL" dirty="0" smtClean="0"/>
          </a:p>
          <a:p>
            <a:pPr lvl="1"/>
            <a:r>
              <a:rPr lang="nl-NL" dirty="0" smtClean="0"/>
              <a:t>Bewegwijzering</a:t>
            </a:r>
          </a:p>
          <a:p>
            <a:pPr lvl="1"/>
            <a:r>
              <a:rPr lang="nl-NL" dirty="0" smtClean="0"/>
              <a:t>Laden en lossen centrum</a:t>
            </a:r>
          </a:p>
          <a:p>
            <a:pPr lvl="1"/>
            <a:r>
              <a:rPr lang="nl-NL" dirty="0" smtClean="0"/>
              <a:t>Snelle boodschappen in </a:t>
            </a:r>
            <a:r>
              <a:rPr lang="nl-NL" dirty="0" smtClean="0"/>
              <a:t>centrum</a:t>
            </a:r>
          </a:p>
          <a:p>
            <a:pPr lvl="1"/>
            <a:r>
              <a:rPr lang="nl-NL" dirty="0" smtClean="0"/>
              <a:t>Gebrek aan handhaving</a:t>
            </a:r>
            <a:endParaRPr lang="nl-NL" dirty="0"/>
          </a:p>
          <a:p>
            <a:pPr lvl="2"/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2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4" y="358775"/>
            <a:ext cx="7143999" cy="1342033"/>
          </a:xfrm>
        </p:spPr>
        <p:txBody>
          <a:bodyPr/>
          <a:lstStyle/>
          <a:p>
            <a:r>
              <a:rPr lang="nl-NL" dirty="0" smtClean="0"/>
              <a:t>Wat </a:t>
            </a:r>
            <a:r>
              <a:rPr lang="nl-NL" dirty="0"/>
              <a:t>is er tot nu toe gedaan</a:t>
            </a:r>
            <a:r>
              <a:rPr lang="nl-NL" dirty="0" smtClean="0"/>
              <a:t>?</a:t>
            </a:r>
            <a:br>
              <a:rPr lang="nl-NL" dirty="0" smtClean="0"/>
            </a:br>
            <a:r>
              <a:rPr lang="nl-NL" dirty="0" smtClean="0"/>
              <a:t>Oplossingsrichtingen: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917204"/>
            <a:ext cx="7992888" cy="4788396"/>
          </a:xfrm>
        </p:spPr>
        <p:txBody>
          <a:bodyPr/>
          <a:lstStyle/>
          <a:p>
            <a:r>
              <a:rPr lang="nl-NL" dirty="0" smtClean="0"/>
              <a:t>Hoofdentree Arcen via </a:t>
            </a:r>
            <a:r>
              <a:rPr lang="nl-NL" dirty="0" smtClean="0"/>
              <a:t>Lingsforterweg </a:t>
            </a:r>
            <a:endParaRPr lang="nl-NL" dirty="0" smtClean="0"/>
          </a:p>
          <a:p>
            <a:r>
              <a:rPr lang="nl-NL" dirty="0" smtClean="0"/>
              <a:t>Benutting P </a:t>
            </a:r>
            <a:r>
              <a:rPr lang="nl-NL" dirty="0" smtClean="0"/>
              <a:t>Kasteeltuinen als P Arcen</a:t>
            </a:r>
            <a:endParaRPr lang="nl-NL" dirty="0"/>
          </a:p>
          <a:p>
            <a:r>
              <a:rPr lang="nl-NL" dirty="0" smtClean="0"/>
              <a:t>Verbeteren verbinding </a:t>
            </a:r>
            <a:r>
              <a:rPr lang="nl-NL" dirty="0" smtClean="0"/>
              <a:t>P </a:t>
            </a:r>
            <a:r>
              <a:rPr lang="nl-NL" dirty="0" smtClean="0"/>
              <a:t>Arcen </a:t>
            </a:r>
            <a:r>
              <a:rPr lang="nl-NL" dirty="0" smtClean="0"/>
              <a:t>met centrum</a:t>
            </a:r>
            <a:endParaRPr lang="nl-NL" dirty="0" smtClean="0"/>
          </a:p>
          <a:p>
            <a:r>
              <a:rPr lang="nl-NL" dirty="0"/>
              <a:t>Parkeren in berm De </a:t>
            </a:r>
            <a:r>
              <a:rPr lang="nl-NL" dirty="0" smtClean="0"/>
              <a:t>Schans, waar parkeerverbod heerst, </a:t>
            </a:r>
            <a:r>
              <a:rPr lang="nl-NL" dirty="0"/>
              <a:t>onmogelijk </a:t>
            </a:r>
            <a:r>
              <a:rPr lang="nl-NL" dirty="0" smtClean="0"/>
              <a:t>maken</a:t>
            </a:r>
          </a:p>
          <a:p>
            <a:r>
              <a:rPr lang="nl-NL" dirty="0" smtClean="0"/>
              <a:t>Parkeren gehele Schans onmogelijk maken indien P de IJsvogel is gerealiseerd.</a:t>
            </a:r>
            <a:endParaRPr lang="nl-NL" dirty="0" smtClean="0"/>
          </a:p>
          <a:p>
            <a:r>
              <a:rPr lang="nl-NL" dirty="0" smtClean="0"/>
              <a:t>Extra voorziening </a:t>
            </a:r>
            <a:r>
              <a:rPr lang="nl-NL" dirty="0" smtClean="0"/>
              <a:t>laden </a:t>
            </a:r>
            <a:r>
              <a:rPr lang="nl-NL" dirty="0" smtClean="0"/>
              <a:t>en lossen </a:t>
            </a:r>
            <a:r>
              <a:rPr lang="nl-NL" dirty="0" smtClean="0"/>
              <a:t>in centrum </a:t>
            </a:r>
            <a:endParaRPr lang="nl-NL" dirty="0" smtClean="0"/>
          </a:p>
          <a:p>
            <a:r>
              <a:rPr lang="nl-NL" dirty="0" err="1" smtClean="0"/>
              <a:t>Fietsparkeren</a:t>
            </a:r>
            <a:r>
              <a:rPr lang="nl-NL" dirty="0" smtClean="0"/>
              <a:t> faciliteren rondom Raadhuis                                                             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442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verder?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8775" y="1556792"/>
            <a:ext cx="8533705" cy="4114800"/>
          </a:xfrm>
        </p:spPr>
        <p:txBody>
          <a:bodyPr/>
          <a:lstStyle/>
          <a:p>
            <a:r>
              <a:rPr lang="nl-NL" dirty="0" smtClean="0"/>
              <a:t>Input ophalen uit het dorp</a:t>
            </a:r>
          </a:p>
          <a:p>
            <a:r>
              <a:rPr lang="nl-NL" dirty="0" smtClean="0"/>
              <a:t>Overleg met Kasteeltuinen over bredere inzet </a:t>
            </a:r>
            <a:r>
              <a:rPr lang="nl-NL" dirty="0" smtClean="0"/>
              <a:t>parkeerplaatsen</a:t>
            </a:r>
          </a:p>
          <a:p>
            <a:r>
              <a:rPr lang="nl-NL" dirty="0" smtClean="0"/>
              <a:t>Overleg met Limburgs Landschap over P IJsvogel</a:t>
            </a:r>
            <a:endParaRPr lang="nl-NL" dirty="0" smtClean="0"/>
          </a:p>
          <a:p>
            <a:r>
              <a:rPr lang="nl-NL" dirty="0" smtClean="0"/>
              <a:t>Onderzoeken kansen i.r.t. dijkverlegging</a:t>
            </a:r>
          </a:p>
          <a:p>
            <a:r>
              <a:rPr lang="nl-NL" dirty="0" smtClean="0"/>
              <a:t>Verdere uitwerking oplossingsrichtingen</a:t>
            </a:r>
          </a:p>
          <a:p>
            <a:r>
              <a:rPr lang="nl-NL" dirty="0" smtClean="0"/>
              <a:t>Opstellen visiedocument inclusief uitvoeringsprogramma voor besluitvorming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11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Vragen/opmerkingen?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" y="1131039"/>
            <a:ext cx="8545851" cy="5353160"/>
          </a:xfr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721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efault 1">
      <a:dk1>
        <a:srgbClr val="302E61"/>
      </a:dk1>
      <a:lt1>
        <a:srgbClr val="FFFFFF"/>
      </a:lt1>
      <a:dk2>
        <a:srgbClr val="302E61"/>
      </a:dk2>
      <a:lt2>
        <a:srgbClr val="8E81B2"/>
      </a:lt2>
      <a:accent1>
        <a:srgbClr val="C5BDD7"/>
      </a:accent1>
      <a:accent2>
        <a:srgbClr val="EDEE94"/>
      </a:accent2>
      <a:accent3>
        <a:srgbClr val="FFFFFF"/>
      </a:accent3>
      <a:accent4>
        <a:srgbClr val="272652"/>
      </a:accent4>
      <a:accent5>
        <a:srgbClr val="DFDBE8"/>
      </a:accent5>
      <a:accent6>
        <a:srgbClr val="D7D886"/>
      </a:accent6>
      <a:hlink>
        <a:srgbClr val="302E61"/>
      </a:hlink>
      <a:folHlink>
        <a:srgbClr val="B2B2B2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302E6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302E6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302E61"/>
        </a:dk1>
        <a:lt1>
          <a:srgbClr val="FFFFFF"/>
        </a:lt1>
        <a:dk2>
          <a:srgbClr val="302E61"/>
        </a:dk2>
        <a:lt2>
          <a:srgbClr val="8E81B2"/>
        </a:lt2>
        <a:accent1>
          <a:srgbClr val="C5BDD7"/>
        </a:accent1>
        <a:accent2>
          <a:srgbClr val="EDEE94"/>
        </a:accent2>
        <a:accent3>
          <a:srgbClr val="FFFFFF"/>
        </a:accent3>
        <a:accent4>
          <a:srgbClr val="272652"/>
        </a:accent4>
        <a:accent5>
          <a:srgbClr val="DFDBE8"/>
        </a:accent5>
        <a:accent6>
          <a:srgbClr val="D7D886"/>
        </a:accent6>
        <a:hlink>
          <a:srgbClr val="302E6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94</TotalTime>
  <Words>214</Words>
  <Application>Microsoft Office PowerPoint</Application>
  <PresentationFormat>Diavoorstelling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Webdings</vt:lpstr>
      <vt:lpstr>blank</vt:lpstr>
      <vt:lpstr>Parkeren in Arcen</vt:lpstr>
      <vt:lpstr>Inhoud </vt:lpstr>
      <vt:lpstr>Waarom een visie?</vt:lpstr>
      <vt:lpstr>Wat is er tot nu toe gedaan?</vt:lpstr>
      <vt:lpstr>Wat is er tot nu toe gedaan? Knelpunten:</vt:lpstr>
      <vt:lpstr>Wat is er tot nu toe gedaan? Oplossingsrichtingen:</vt:lpstr>
      <vt:lpstr>Hoe verder?</vt:lpstr>
      <vt:lpstr>Vragen/opmerkingen?</vt:lpstr>
    </vt:vector>
  </TitlesOfParts>
  <Company>Gemeente Venlo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Verkeer en parkeren Arcen</dc:title>
  <dc:creator>Beek van der, Jasper (JJM)</dc:creator>
  <cp:lastModifiedBy>Cecile van den Kroonenberg</cp:lastModifiedBy>
  <cp:revision>11</cp:revision>
  <dcterms:created xsi:type="dcterms:W3CDTF">2018-05-28T11:49:17Z</dcterms:created>
  <dcterms:modified xsi:type="dcterms:W3CDTF">2018-06-01T10:20:02Z</dcterms:modified>
</cp:coreProperties>
</file>