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7"/>
  </p:sldMasterIdLst>
  <p:notesMasterIdLst>
    <p:notesMasterId r:id="rId16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02E6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02E6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02E6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02E6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02E6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02E6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02E6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02E6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02E6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1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5FFD33F4-6E36-45EC-8A11-6D83E8EB3AA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22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9500" y="2159000"/>
            <a:ext cx="7197725" cy="215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b="1"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9500" y="4678363"/>
            <a:ext cx="7197725" cy="10795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B80F6B-A088-4A34-8270-924D585B577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437E8-8E1F-4468-95A4-93F9BCA2D4A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01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689600" y="358775"/>
            <a:ext cx="1776413" cy="57340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58775" y="358775"/>
            <a:ext cx="5178425" cy="57340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7BFCD-522D-4AF7-B816-3F7C97847EF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01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0CC08-7C0B-4559-AEFE-FC1B3C2CC34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15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7FD15-4999-4AB8-A20F-8A5A4DBECC4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80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8775" y="1978025"/>
            <a:ext cx="34766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87800" y="1978025"/>
            <a:ext cx="34782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AF890-3E15-47F8-AB48-92824D5A332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05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96858-977D-482E-AF67-EBD1339E84A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20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544C6-1823-4276-9F43-19377F48DAB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13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8132E-691D-4939-9548-E2E67767680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91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3B527-6A58-4994-A102-4E86BE66079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95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C626F-8889-48DA-8A0E-83C6F04F1EC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98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358775"/>
            <a:ext cx="71072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978025"/>
            <a:ext cx="71072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nl-N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nl-NL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272F3D5C-4217-4A4C-89A8-73D3ECFEAA9A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02E6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&lt;"/>
        <a:defRPr kumimoji="1" sz="2800">
          <a:solidFill>
            <a:srgbClr val="302E6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4"/>
        <a:defRPr kumimoji="1" sz="2600">
          <a:solidFill>
            <a:srgbClr val="302E6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8"/>
        <a:defRPr kumimoji="1" sz="2400">
          <a:solidFill>
            <a:srgbClr val="302E6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:"/>
        <a:defRPr kumimoji="1" sz="2200">
          <a:solidFill>
            <a:srgbClr val="302E6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0"/>
        <a:defRPr kumimoji="1" sz="2000">
          <a:solidFill>
            <a:srgbClr val="302E6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0"/>
        <a:defRPr kumimoji="1" sz="2000">
          <a:solidFill>
            <a:srgbClr val="302E6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0"/>
        <a:defRPr kumimoji="1" sz="2000">
          <a:solidFill>
            <a:srgbClr val="302E6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0"/>
        <a:defRPr kumimoji="1" sz="2000">
          <a:solidFill>
            <a:srgbClr val="302E6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02E61"/>
        </a:buClr>
        <a:buFont typeface="Webdings" pitchFamily="18" charset="2"/>
        <a:buChar char="0"/>
        <a:defRPr kumimoji="1" sz="2000">
          <a:solidFill>
            <a:srgbClr val="302E6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5" y="1484783"/>
            <a:ext cx="8536279" cy="4186479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133600"/>
            <a:ext cx="6478588" cy="2159000"/>
          </a:xfrm>
          <a:noFill/>
          <a:ln/>
        </p:spPr>
        <p:txBody>
          <a:bodyPr/>
          <a:lstStyle/>
          <a:p>
            <a:pPr algn="ctr"/>
            <a:r>
              <a:rPr lang="nl-NL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Maasstraat Arcen</a:t>
            </a:r>
            <a:endParaRPr lang="nl-NL" b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0" y="4678363"/>
            <a:ext cx="6478588" cy="10795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Vervangen boombeplanting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Wat is de stand tot nu toe?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4" y="1196752"/>
            <a:ext cx="7813625" cy="2376264"/>
          </a:xfrm>
        </p:spPr>
        <p:txBody>
          <a:bodyPr/>
          <a:lstStyle/>
          <a:p>
            <a:r>
              <a:rPr lang="nl-NL" sz="2400" dirty="0" smtClean="0"/>
              <a:t>Aantasting KBZ neemt nog steeds toe</a:t>
            </a:r>
          </a:p>
          <a:p>
            <a:r>
              <a:rPr lang="nl-NL" sz="2400" dirty="0" smtClean="0"/>
              <a:t>Kappen van bomen uit veiligheid – april 2018</a:t>
            </a:r>
          </a:p>
          <a:p>
            <a:r>
              <a:rPr lang="nl-NL" sz="2400" dirty="0" smtClean="0"/>
              <a:t>Discussie tracé kades waterschap – nog geen afronding</a:t>
            </a:r>
          </a:p>
          <a:p>
            <a:r>
              <a:rPr lang="nl-NL" sz="2400" dirty="0" smtClean="0"/>
              <a:t>Voorbereiding ontwerp nieuwe inrichting opgestart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375" y="3931873"/>
            <a:ext cx="2107121" cy="280949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84" y="4485484"/>
            <a:ext cx="3349072" cy="225588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2"/>
          <a:stretch/>
        </p:blipFill>
        <p:spPr>
          <a:xfrm>
            <a:off x="107504" y="4515952"/>
            <a:ext cx="3341760" cy="22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6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Wat is nu het stappenplan?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4" y="1196752"/>
            <a:ext cx="7813625" cy="4114800"/>
          </a:xfrm>
        </p:spPr>
        <p:txBody>
          <a:bodyPr/>
          <a:lstStyle/>
          <a:p>
            <a:r>
              <a:rPr lang="nl-NL" sz="2400" dirty="0" smtClean="0"/>
              <a:t>Overleggen met de nutsbedrijven in volle gang</a:t>
            </a:r>
          </a:p>
          <a:p>
            <a:r>
              <a:rPr lang="nl-NL" sz="2400" dirty="0" smtClean="0"/>
              <a:t>Graven proefsleuven t.b.v. detail informatie</a:t>
            </a:r>
          </a:p>
          <a:p>
            <a:r>
              <a:rPr lang="nl-NL" sz="2400" dirty="0" smtClean="0"/>
              <a:t>Bepalen ontwerp nieuwe ligging kabels en leidingen</a:t>
            </a:r>
          </a:p>
          <a:p>
            <a:r>
              <a:rPr lang="nl-NL" sz="2400" dirty="0" smtClean="0"/>
              <a:t>Nutsbedrijven gaan rekenen aan de kosten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41167"/>
            <a:ext cx="2630761" cy="17468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320"/>
          <a:stretch/>
        </p:blipFill>
        <p:spPr>
          <a:xfrm>
            <a:off x="611560" y="3406552"/>
            <a:ext cx="2797009" cy="144046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5139826" cy="32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5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Bovengrondse inrichting bermen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5" y="1052736"/>
            <a:ext cx="6229449" cy="4114800"/>
          </a:xfrm>
        </p:spPr>
        <p:txBody>
          <a:bodyPr/>
          <a:lstStyle/>
          <a:p>
            <a:r>
              <a:rPr lang="nl-NL" sz="2400" dirty="0" smtClean="0"/>
              <a:t>Optimaliseren berminrichting</a:t>
            </a:r>
          </a:p>
          <a:p>
            <a:r>
              <a:rPr lang="nl-NL" sz="2400" dirty="0" smtClean="0"/>
              <a:t>Mogelijke optimalisatie inrichting bushalte </a:t>
            </a:r>
          </a:p>
          <a:p>
            <a:r>
              <a:rPr lang="nl-NL" sz="2400" dirty="0" smtClean="0"/>
              <a:t>Ontwerpen inrichting nieuwe plantplaats bomen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38648"/>
            <a:ext cx="7200800" cy="335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5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Keuze van de boomsoort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4" y="1340768"/>
            <a:ext cx="7813625" cy="1811015"/>
          </a:xfrm>
        </p:spPr>
        <p:txBody>
          <a:bodyPr/>
          <a:lstStyle/>
          <a:p>
            <a:r>
              <a:rPr lang="nl-NL" sz="2400" dirty="0" smtClean="0"/>
              <a:t>De werkgroep heeft gekozen voor een beuk</a:t>
            </a:r>
          </a:p>
          <a:p>
            <a:r>
              <a:rPr lang="nl-NL" sz="2400" dirty="0" smtClean="0"/>
              <a:t>Groeiplaats van een beuk</a:t>
            </a:r>
          </a:p>
          <a:p>
            <a:r>
              <a:rPr lang="nl-NL" sz="2400" dirty="0" smtClean="0"/>
              <a:t>Hoe ziet een laan van jonge beukenbomen er uit?</a:t>
            </a:r>
          </a:p>
          <a:p>
            <a:r>
              <a:rPr lang="nl-NL" sz="2400" dirty="0" smtClean="0"/>
              <a:t>Toekomstbeeld – oude bomen</a:t>
            </a:r>
          </a:p>
          <a:p>
            <a:pPr marL="0" indent="0">
              <a:buNone/>
            </a:pPr>
            <a:endParaRPr lang="nl-NL" sz="24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01" y="3501008"/>
            <a:ext cx="4480875" cy="314361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4186248" cy="314361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01007"/>
            <a:ext cx="2095743" cy="314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3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Kosten ontwerp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408734"/>
            <a:ext cx="7813625" cy="3468538"/>
          </a:xfrm>
        </p:spPr>
        <p:txBody>
          <a:bodyPr/>
          <a:lstStyle/>
          <a:p>
            <a:r>
              <a:rPr lang="nl-NL" sz="2400" dirty="0" smtClean="0"/>
              <a:t>Begroting van de kosten</a:t>
            </a:r>
          </a:p>
          <a:p>
            <a:r>
              <a:rPr lang="nl-NL" sz="2400" dirty="0" smtClean="0"/>
              <a:t>Mogelijke financieringsbronnen onderzoeken</a:t>
            </a:r>
          </a:p>
          <a:p>
            <a:r>
              <a:rPr lang="nl-NL" sz="2400" dirty="0" smtClean="0"/>
              <a:t>Aandragen voor de Begroting 2019</a:t>
            </a:r>
          </a:p>
          <a:p>
            <a:r>
              <a:rPr lang="nl-NL" sz="2400" dirty="0" smtClean="0"/>
              <a:t>Raadsinformatiebrief </a:t>
            </a:r>
          </a:p>
          <a:p>
            <a:r>
              <a:rPr lang="nl-NL" sz="2400" dirty="0" smtClean="0"/>
              <a:t>Planning?</a:t>
            </a:r>
          </a:p>
          <a:p>
            <a:pPr marL="0" indent="0">
              <a:buNone/>
            </a:pPr>
            <a:endParaRPr lang="nl-NL" sz="24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08" y="3789040"/>
            <a:ext cx="4056328" cy="270557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656"/>
            <a:ext cx="3600080" cy="171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7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En hoe nu verder?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08720"/>
            <a:ext cx="7813625" cy="4114800"/>
          </a:xfrm>
        </p:spPr>
        <p:txBody>
          <a:bodyPr/>
          <a:lstStyle/>
          <a:p>
            <a:endParaRPr lang="nl-NL" sz="2400" dirty="0" smtClean="0"/>
          </a:p>
          <a:p>
            <a:r>
              <a:rPr lang="nl-NL" sz="2400" dirty="0" smtClean="0"/>
              <a:t>Te handhaven bomen zo goed mogelijk verzorgen</a:t>
            </a:r>
          </a:p>
          <a:p>
            <a:r>
              <a:rPr lang="nl-NL" sz="2400" dirty="0" smtClean="0"/>
              <a:t>Definitief ontwerp nutsbedrijven – totale kosten</a:t>
            </a:r>
            <a:endParaRPr lang="nl-NL" sz="2400" dirty="0"/>
          </a:p>
          <a:p>
            <a:r>
              <a:rPr lang="nl-NL" sz="2400" dirty="0" smtClean="0"/>
              <a:t>Overleg met de dorpsraad en de bewonersgroep over keuzen in het ontwerptraject.</a:t>
            </a:r>
          </a:p>
          <a:p>
            <a:r>
              <a:rPr lang="nl-NL" sz="2400" dirty="0" smtClean="0"/>
              <a:t>Vervolg communicatie naar overige bewoners en belanghebbenden.</a:t>
            </a:r>
          </a:p>
          <a:p>
            <a:pPr marL="0" indent="0">
              <a:buNone/>
            </a:pPr>
            <a:endParaRPr lang="nl-NL" sz="24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57206"/>
            <a:ext cx="4195961" cy="303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4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Vragen?</a:t>
            </a:r>
            <a:endParaRPr lang="nl-NL" sz="3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CC08-7C0B-4559-AEFE-FC1B3C2CC343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72" y="1628800"/>
            <a:ext cx="612590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5427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default 1">
      <a:dk1>
        <a:srgbClr val="302E61"/>
      </a:dk1>
      <a:lt1>
        <a:srgbClr val="FFFFFF"/>
      </a:lt1>
      <a:dk2>
        <a:srgbClr val="302E61"/>
      </a:dk2>
      <a:lt2>
        <a:srgbClr val="8E81B2"/>
      </a:lt2>
      <a:accent1>
        <a:srgbClr val="C5BDD7"/>
      </a:accent1>
      <a:accent2>
        <a:srgbClr val="EDEE94"/>
      </a:accent2>
      <a:accent3>
        <a:srgbClr val="FFFFFF"/>
      </a:accent3>
      <a:accent4>
        <a:srgbClr val="272652"/>
      </a:accent4>
      <a:accent5>
        <a:srgbClr val="DFDBE8"/>
      </a:accent5>
      <a:accent6>
        <a:srgbClr val="D7D886"/>
      </a:accent6>
      <a:hlink>
        <a:srgbClr val="302E61"/>
      </a:hlink>
      <a:folHlink>
        <a:srgbClr val="B2B2B2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302E6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302E6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302E61"/>
        </a:dk1>
        <a:lt1>
          <a:srgbClr val="FFFFFF"/>
        </a:lt1>
        <a:dk2>
          <a:srgbClr val="302E61"/>
        </a:dk2>
        <a:lt2>
          <a:srgbClr val="8E81B2"/>
        </a:lt2>
        <a:accent1>
          <a:srgbClr val="C5BDD7"/>
        </a:accent1>
        <a:accent2>
          <a:srgbClr val="EDEE94"/>
        </a:accent2>
        <a:accent3>
          <a:srgbClr val="FFFFFF"/>
        </a:accent3>
        <a:accent4>
          <a:srgbClr val="272652"/>
        </a:accent4>
        <a:accent5>
          <a:srgbClr val="DFDBE8"/>
        </a:accent5>
        <a:accent6>
          <a:srgbClr val="D7D886"/>
        </a:accent6>
        <a:hlink>
          <a:srgbClr val="302E6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bcd3ed5ae48481188dc05a41ce04ba2 xmlns="c774dfb6-a45d-4726-8970-554c124004a3">
      <Terms xmlns="http://schemas.microsoft.com/office/infopath/2007/PartnerControls"/>
    </obcd3ed5ae48481188dc05a41ce04ba2>
    <KpiDescription xmlns="http://schemas.microsoft.com/sharepoint/v3">presentatie bewonersavond 5 april</KpiDescription>
    <k67d312eaa904eddbf1f8212839adffc xmlns="c774dfb6-a45d-4726-8970-554c124004a3">
      <Terms xmlns="http://schemas.microsoft.com/office/infopath/2007/PartnerControls">
        <TermInfo xmlns="http://schemas.microsoft.com/office/infopath/2007/PartnerControls">
          <TermName>Plan</TermName>
          <TermId>018abde3-b0e4-4834-a61d-25180960bf3a</TermId>
        </TermInfo>
      </Terms>
    </k67d312eaa904eddbf1f8212839adffc>
    <g714ffc7dad34f8f9a1b8eb36e025103 xmlns="c774dfb6-a45d-4726-8970-554c124004a3">
      <Terms xmlns="http://schemas.microsoft.com/office/infopath/2007/PartnerControls">
        <TermInfo xmlns="http://schemas.microsoft.com/office/infopath/2007/PartnerControls">
          <TermName>Presentatie</TermName>
          <TermId>e585e8c8-7fce-4ce4-9d12-56fe39b6ce49</TermId>
        </TermInfo>
      </Terms>
    </g714ffc7dad34f8f9a1b8eb36e025103>
    <TaxCatchAll xmlns="c774dfb6-a45d-4726-8970-554c124004a3">
      <Value>1473</Value>
      <Value>106</Value>
      <Value>25</Value>
    </TaxCatchAll>
    <_dlc_DocId xmlns="180835b1-f94f-4283-b572-3bcf544767a8">5CNHNYW4J4RZ-1161-77</_dlc_DocId>
    <_dlc_DocIdUrl xmlns="180835b1-f94f-4283-b572-3bcf544767a8">
      <Url>http://projecten.venlo.lan/project/3/280609/_layouts/DocIdRedir.aspx?ID=5CNHNYW4J4RZ-1161-77</Url>
      <Description>5CNHNYW4J4RZ-1161-77</Description>
    </_dlc_DocIdUrl>
    <c98665086cee473cbca7fca71ec25211 xmlns="c774dfb6-a45d-4726-8970-554c124004a3">
      <Terms xmlns="http://schemas.microsoft.com/office/infopath/2007/PartnerControls">
        <TermInfo xmlns="http://schemas.microsoft.com/office/infopath/2007/PartnerControls">
          <TermName xmlns="http://schemas.microsoft.com/office/infopath/2007/PartnerControls">1. Projectopzet</TermName>
          <TermId xmlns="http://schemas.microsoft.com/office/infopath/2007/PartnerControls">4ae97bd5-ad57-498d-b9e8-a0db64e42a10</TermId>
        </TermInfo>
      </Terms>
    </c98665086cee473cbca7fca71ec25211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9a47ac8d-1315-494f-9744-67409316c94b" ContentTypeId="0x01010063C8722E7D97C54694165A94A24FE7D7020502" PreviousValue="false"/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Project RGBORU Word" ma:contentTypeID="0x01010063C8722E7D97C54694165A94A24FE7D702050200E3D45DAF7BF02C47A11133E081EE03DB" ma:contentTypeVersion="3" ma:contentTypeDescription="" ma:contentTypeScope="" ma:versionID="90a2301885b9a0c342d6ca11b184f0c1">
  <xsd:schema xmlns:xsd="http://www.w3.org/2001/XMLSchema" xmlns:xs="http://www.w3.org/2001/XMLSchema" xmlns:p="http://schemas.microsoft.com/office/2006/metadata/properties" xmlns:ns1="http://schemas.microsoft.com/sharepoint/v3" xmlns:ns2="c774dfb6-a45d-4726-8970-554c124004a3" xmlns:ns3="180835b1-f94f-4283-b572-3bcf544767a8" targetNamespace="http://schemas.microsoft.com/office/2006/metadata/properties" ma:root="true" ma:fieldsID="334be71175930f38bbdbb6eade634c2e" ns1:_="" ns2:_="" ns3:_="">
    <xsd:import namespace="http://schemas.microsoft.com/sharepoint/v3"/>
    <xsd:import namespace="c774dfb6-a45d-4726-8970-554c124004a3"/>
    <xsd:import namespace="180835b1-f94f-4283-b572-3bcf544767a8"/>
    <xsd:element name="properties">
      <xsd:complexType>
        <xsd:sequence>
          <xsd:element name="documentManagement">
            <xsd:complexType>
              <xsd:all>
                <xsd:element ref="ns1:KpiDescription"/>
                <xsd:element ref="ns2:k67d312eaa904eddbf1f8212839adffc" minOccurs="0"/>
                <xsd:element ref="ns2:TaxCatchAll" minOccurs="0"/>
                <xsd:element ref="ns2:TaxCatchAllLabel" minOccurs="0"/>
                <xsd:element ref="ns2:g714ffc7dad34f8f9a1b8eb36e025103" minOccurs="0"/>
                <xsd:element ref="ns2:obcd3ed5ae48481188dc05a41ce04ba2" minOccurs="0"/>
                <xsd:element ref="ns2:c98665086cee473cbca7fca71ec25211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1" ma:displayName="Beschrijving" ma:description="De beschrijving geeft uitleg bij de doelstelling." ma:internalName="Kpi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74dfb6-a45d-4726-8970-554c124004a3" elementFormDefault="qualified">
    <xsd:import namespace="http://schemas.microsoft.com/office/2006/documentManagement/types"/>
    <xsd:import namespace="http://schemas.microsoft.com/office/infopath/2007/PartnerControls"/>
    <xsd:element name="k67d312eaa904eddbf1f8212839adffc" ma:index="9" ma:taxonomy="true" ma:internalName="k67d312eaa904eddbf1f8212839adffc" ma:taxonomyFieldName="vnl_Documentsoort" ma:displayName="Documentsoort" ma:default="" ma:fieldId="{467d312e-aa90-4edd-bf1f-8212839adffc}" ma:sspId="9a47ac8d-1315-494f-9744-67409316c94b" ma:termSetId="71da240c-7de2-4100-b6c9-981c509939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3b37110f-2056-4ab8-ab91-a31f7b1c2b30}" ma:internalName="TaxCatchAll" ma:showField="CatchAllData" ma:web="d1c32013-cab5-4238-8e29-517508b791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3b37110f-2056-4ab8-ab91-a31f7b1c2b30}" ma:internalName="TaxCatchAllLabel" ma:readOnly="true" ma:showField="CatchAllDataLabel" ma:web="d1c32013-cab5-4238-8e29-517508b791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714ffc7dad34f8f9a1b8eb36e025103" ma:index="13" ma:taxonomy="true" ma:internalName="g714ffc7dad34f8f9a1b8eb36e025103" ma:taxonomyFieldName="vnl_Steekwoord" ma:displayName="Steekwoorden" ma:default="" ma:fieldId="{0714ffc7-dad3-4f8f-9a1b-8eb36e025103}" ma:taxonomyMulti="true" ma:sspId="9a47ac8d-1315-494f-9744-67409316c94b" ma:termSetId="11bcbeab-693b-4388-8cec-800d965f0bf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obcd3ed5ae48481188dc05a41ce04ba2" ma:index="15" nillable="true" ma:taxonomy="true" ma:internalName="obcd3ed5ae48481188dc05a41ce04ba2" ma:taxonomyFieldName="vnl_Projectfase" ma:displayName="Projectfase" ma:default="" ma:fieldId="{8bcd3ed5-ae48-4811-88dc-05a41ce04ba2}" ma:sspId="9a47ac8d-1315-494f-9744-67409316c94b" ma:termSetId="2a54b0fe-e4cc-4bc9-a00c-a230c773c32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8665086cee473cbca7fca71ec25211" ma:index="17" ma:taxonomy="true" ma:internalName="c98665086cee473cbca7fca71ec25211" ma:taxonomyFieldName="vnl_rgboru" ma:displayName="-RGBORU-" ma:indexed="true" ma:readOnly="false" ma:default="" ma:fieldId="{c9866508-6cee-473c-bca7-fca71ec25211}" ma:sspId="9a47ac8d-1315-494f-9744-67409316c94b" ma:termSetId="fb96f0a2-784f-4426-83fe-c8031232d39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0835b1-f94f-4283-b572-3bcf544767a8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20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Inhou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507ABB-DAF5-49C3-B85B-59B79B6006D2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1ACF314D-63B2-48C9-8D69-D782829F1557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c774dfb6-a45d-4726-8970-554c124004a3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80835b1-f94f-4283-b572-3bcf544767a8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8DC3EB7-207D-435C-8E70-36EFB2702D0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CFE1778-9521-4930-B927-49DBD6D30D55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B2F6DF91-2B9E-4E63-A3FE-082FA385F84B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0339744F-2C96-42C5-8331-1E51087E2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774dfb6-a45d-4726-8970-554c124004a3"/>
    <ds:schemaRef ds:uri="180835b1-f94f-4283-b572-3bcf544767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265</TotalTime>
  <Words>179</Words>
  <Application>Microsoft Office PowerPoint</Application>
  <PresentationFormat>Diavoorstelling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blank</vt:lpstr>
      <vt:lpstr>Maasstraat Arcen</vt:lpstr>
      <vt:lpstr>Wat is de stand tot nu toe?</vt:lpstr>
      <vt:lpstr>Wat is nu het stappenplan?</vt:lpstr>
      <vt:lpstr>Bovengrondse inrichting bermen</vt:lpstr>
      <vt:lpstr>Keuze van de boomsoort</vt:lpstr>
      <vt:lpstr>Kosten ontwerp </vt:lpstr>
      <vt:lpstr>En hoe nu verder?</vt:lpstr>
      <vt:lpstr>Vragen?</vt:lpstr>
    </vt:vector>
  </TitlesOfParts>
  <Company>Gemeente Venlo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Maasstraat Arcen</dc:title>
  <dc:creator>Baalen van, Hedwig (HAR)</dc:creator>
  <cp:lastModifiedBy>Baalen van, Hedwig (HAR)</cp:lastModifiedBy>
  <cp:revision>14</cp:revision>
  <dcterms:created xsi:type="dcterms:W3CDTF">2018-04-03T06:41:01Z</dcterms:created>
  <dcterms:modified xsi:type="dcterms:W3CDTF">2018-06-04T06:13:51Z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0x01010063C8722E7D97C54694165A94A24FE7D702050200E3D45DAF7BF02C47A11133E081EE03DB</vt:lpwstr>
  </property>
  <property fmtid="{D5CDD505-2E9C-101B-9397-08002B2CF9AE}" pid="3" name="vnl_Documentsoort">
    <vt:lpwstr>106;#Plan|018abde3-b0e4-4834-a61d-25180960bf3a</vt:lpwstr>
  </property>
  <property fmtid="{D5CDD505-2E9C-101B-9397-08002B2CF9AE}" pid="4" name="vnl_Steekwoord">
    <vt:lpwstr>25;#Presentatie|e585e8c8-7fce-4ce4-9d12-56fe39b6ce49</vt:lpwstr>
  </property>
  <property fmtid="{D5CDD505-2E9C-101B-9397-08002B2CF9AE}" pid="5" name="vnl_Projectfase">
    <vt:lpwstr/>
  </property>
  <property fmtid="{D5CDD505-2E9C-101B-9397-08002B2CF9AE}" pid="6" name="_dlc_DocIdItemGuid">
    <vt:lpwstr>e62dc6c7-a338-40ca-ad31-834ec1083bab</vt:lpwstr>
  </property>
  <property fmtid="{D5CDD505-2E9C-101B-9397-08002B2CF9AE}" pid="7" name="RGBORU">
    <vt:lpwstr/>
  </property>
  <property fmtid="{D5CDD505-2E9C-101B-9397-08002B2CF9AE}" pid="8" name="vnl_rgboru">
    <vt:lpwstr>1473;#1. Projectopzet|4ae97bd5-ad57-498d-b9e8-a0db64e42a10</vt:lpwstr>
  </property>
</Properties>
</file>